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E7DB-2CA6-86DC-7905-C272D5967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28ED-C36A-71B2-B67F-26F8F8C12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CBFD-4AFE-2729-5D69-85A5A05A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90544-9176-E494-388C-ADAF2DD8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6475-DDB3-6316-67ED-A7705DDE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A339-142B-EE7F-6110-6678860F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D7867-E31E-917C-58FA-8CE90824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9756C-77F8-7F0C-392E-6F4DE429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A91C7-78DB-8A7A-46AF-504E1CE7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94B0-27A2-3854-F683-EE965C9D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0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8C98C-8395-6333-9C1D-C65FCF415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CFEDE-8417-01F7-8376-03D8458DA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8B15-1746-BDFA-96D5-88E77E3B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D454-D8AF-8E91-703A-4500DDD3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ECD31-FACF-3FED-F780-9B2B8692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3782-253A-AE14-9F35-583D3EB6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37B3E-2F40-09C2-02A0-8B7709AB8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FCC8A-4774-965B-DA21-68DFF76C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5338-DE6F-630F-1829-12106783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A1E31-FEB9-04AD-D028-9A1E143E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2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8CE-398B-7E35-FD21-525ECC5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ACD90-8BE7-792D-FE38-B2E0C824F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3256-E1C7-A038-C8C8-E83A85E1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B72E-9C25-D0C9-AAF8-6DD79781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4D060-E125-C6C3-84E3-4150B295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1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B57C-68C7-F8DA-A938-7A8D2544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7981-D69B-EB40-32BB-E93252A1C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EBD17-E261-3243-9BCE-C3D9209C4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5AA62-3676-CA65-9F86-86102E3C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B674-995C-8187-2E01-62C810C1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A4033-4FCB-835F-845E-3C05293C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5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4EE0-C834-F270-F7D3-A4C0F25B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D56B8-0935-425C-9991-FAFA78B93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00B45-4D2F-B512-6957-FC7CAD95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125A2-A9C4-BE75-B92C-FFE7CAF04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318D9-013F-1C8B-DED4-4EA430C5C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1022C-7380-20D9-4AE5-A828886C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E8254-114F-00EF-390C-0749E178D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818D59-FB3D-C40A-92BB-71BFE8B0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99C7-95D8-3918-19D5-4307CE62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35A6-7080-2076-DBC1-4DFE45B81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894A9-E72A-79CE-5D79-FC700872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BA5A1-312D-5BA8-B604-14A8E772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7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C3965-A851-EA44-E3C4-6B0BCE0C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8B739-19F2-8B0A-7DCD-B8A911B8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B31E4-8DC9-292E-1291-9D1479F5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4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08FC-9C38-ED3F-D954-AF02614A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F761-C0AE-46FF-7E91-B364D6C82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052CF-B8FE-53D5-92C2-7DC58A601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845F6-327B-9876-5A7F-460E9D75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EA214-50AA-C512-5369-CFBDAED7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C7842-12E6-0F53-765D-811B2E85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E737-2682-A4EB-E176-82F03498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8F073A-B48E-61B1-BF96-F3CE1CEB3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A4368-DF89-7141-5954-C06E28927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AC8BF-9066-150E-2706-03D384A8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E5003-3F9D-977D-7993-65F88D28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DA2B8-F52C-CE58-186B-E52AF994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1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C49325-788C-3E37-1055-254D8AD3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AADA-2F29-6992-49C2-DD9B6AE43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CB8D8-D093-EABE-EBD4-BD0E07BA4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68CD0-F3C2-4E9F-8578-998ABF0AD2B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4962B-49A1-1604-8D5F-8B82D3918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542B-47A9-B727-0866-CDADFF116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988B0-75CC-4D98-B025-E7204794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8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44631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6000" dirty="0">
                          <a:solidFill>
                            <a:schemeClr val="accent1"/>
                          </a:solidFill>
                        </a:rPr>
                        <a:t>NEPAL</a:t>
                      </a:r>
                      <a:endParaRPr lang="en-US" sz="60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3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549507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 gridSpan="3"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BIODIVERSITY</a:t>
                      </a:r>
                      <a:endParaRPr lang="en-US" sz="60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 err="1">
                          <a:solidFill>
                            <a:schemeClr val="tx1"/>
                          </a:solidFill>
                        </a:rPr>
                        <a:t>Rihnos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C</a:t>
                      </a:r>
                      <a:r>
                        <a:rPr lang="en-US" dirty="0" err="1"/>
                        <a:t>rocodile</a:t>
                      </a:r>
                      <a:r>
                        <a:rPr lang="pl-PL" dirty="0"/>
                        <a:t>s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Tigers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65597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6000" dirty="0">
                          <a:solidFill>
                            <a:schemeClr val="accent5"/>
                          </a:solidFill>
                        </a:rPr>
                        <a:t>DIVERSE LANDSCAPE</a:t>
                      </a:r>
                      <a:endParaRPr lang="en-US" sz="6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5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35385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6000" dirty="0">
                          <a:solidFill>
                            <a:schemeClr val="accent5"/>
                          </a:solidFill>
                        </a:rPr>
                        <a:t>RICH CULTURE</a:t>
                      </a:r>
                      <a:endParaRPr lang="en-US" sz="6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dist"/>
                      <a:r>
                        <a:rPr lang="en-US" dirty="0"/>
                        <a:t>10 UNESCO World Heritage 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2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9BA60-F5BD-A02B-32C6-DBF7EAA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758637"/>
              </p:ext>
            </p:extLst>
          </p:nvPr>
        </p:nvGraphicFramePr>
        <p:xfrm>
          <a:off x="0" y="0"/>
          <a:ext cx="12192000" cy="68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8268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09698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32627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454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95314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21680048"/>
                    </a:ext>
                  </a:extLst>
                </a:gridCol>
              </a:tblGrid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5074"/>
                  </a:ext>
                </a:extLst>
              </a:tr>
              <a:tr h="137134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5000" dirty="0">
                          <a:solidFill>
                            <a:schemeClr val="accent4"/>
                          </a:solidFill>
                        </a:rPr>
                        <a:t>LAND OF DIFFERENT</a:t>
                      </a:r>
                      <a:endParaRPr lang="en-US" sz="5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54222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75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Cultures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Religions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Languages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04611"/>
                  </a:ext>
                </a:extLst>
              </a:tr>
              <a:tr h="13713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29668"/>
                  </a:ext>
                </a:extLst>
              </a:tr>
            </a:tbl>
          </a:graphicData>
        </a:graphic>
      </p:graphicFrame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8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22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Szymon Sobiepanek</dc:creator>
  <cp:lastModifiedBy>Szymon Sobiepanek</cp:lastModifiedBy>
  <cp:revision>2</cp:revision>
  <dcterms:created xsi:type="dcterms:W3CDTF">2023-12-12T01:44:39Z</dcterms:created>
  <dcterms:modified xsi:type="dcterms:W3CDTF">2023-12-28T17:44:14Z</dcterms:modified>
</cp:coreProperties>
</file>